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337" r:id="rId2"/>
    <p:sldId id="335" r:id="rId3"/>
    <p:sldId id="336" r:id="rId4"/>
    <p:sldId id="343" r:id="rId5"/>
    <p:sldId id="346" r:id="rId6"/>
    <p:sldId id="345" r:id="rId7"/>
    <p:sldId id="342" r:id="rId8"/>
    <p:sldId id="352" r:id="rId9"/>
    <p:sldId id="353" r:id="rId10"/>
    <p:sldId id="340" r:id="rId11"/>
    <p:sldId id="339" r:id="rId12"/>
    <p:sldId id="344" r:id="rId13"/>
    <p:sldId id="341" r:id="rId14"/>
    <p:sldId id="347" r:id="rId15"/>
    <p:sldId id="349" r:id="rId16"/>
    <p:sldId id="35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2017"/>
    <a:srgbClr val="319140"/>
    <a:srgbClr val="17519D"/>
    <a:srgbClr val="EB6425"/>
    <a:srgbClr val="F3BD46"/>
    <a:srgbClr val="E9EBF5"/>
    <a:srgbClr val="2C853B"/>
    <a:srgbClr val="EA7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54" autoAdjust="0"/>
    <p:restoredTop sz="83287" autoAdjust="0"/>
  </p:normalViewPr>
  <p:slideViewPr>
    <p:cSldViewPr snapToGrid="0">
      <p:cViewPr varScale="1">
        <p:scale>
          <a:sx n="96" d="100"/>
          <a:sy n="96" d="100"/>
        </p:scale>
        <p:origin x="100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354"/>
    </p:cViewPr>
  </p:sorterViewPr>
  <p:notesViewPr>
    <p:cSldViewPr snapToGrid="0">
      <p:cViewPr varScale="1">
        <p:scale>
          <a:sx n="51" d="100"/>
          <a:sy n="51" d="100"/>
        </p:scale>
        <p:origin x="184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27399-1BBD-48CA-89B4-C1EF61A3BBD0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0E797-5CD1-41D7-80C3-10093CB3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909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147BD-DDE5-47AC-BE1E-B737796D8D06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0B24B3-6E1F-44A4-9373-614829930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76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1751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20870720">
            <a:off x="-358827" y="4282615"/>
            <a:ext cx="12847687" cy="189914"/>
          </a:xfrm>
          <a:prstGeom prst="rect">
            <a:avLst/>
          </a:prstGeom>
          <a:solidFill>
            <a:srgbClr val="F3BD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20870720">
            <a:off x="-327844" y="3215872"/>
            <a:ext cx="12847687" cy="189914"/>
          </a:xfrm>
          <a:prstGeom prst="rect">
            <a:avLst/>
          </a:prstGeom>
          <a:solidFill>
            <a:srgbClr val="EB6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20870720">
            <a:off x="-244419" y="3532522"/>
            <a:ext cx="12847687" cy="189914"/>
          </a:xfrm>
          <a:prstGeom prst="rect">
            <a:avLst/>
          </a:prstGeom>
          <a:solidFill>
            <a:srgbClr val="3191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20870720">
            <a:off x="-247050" y="3852542"/>
            <a:ext cx="12847687" cy="189914"/>
          </a:xfrm>
          <a:prstGeom prst="rect">
            <a:avLst/>
          </a:prstGeom>
          <a:solidFill>
            <a:srgbClr val="A820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6621" y="1122362"/>
            <a:ext cx="6700346" cy="3037514"/>
          </a:xfrm>
          <a:solidFill>
            <a:schemeClr val="bg1"/>
          </a:solidFill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16621" y="4159876"/>
            <a:ext cx="6700346" cy="1446381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3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725218" y="-94592"/>
            <a:ext cx="236481" cy="69841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11332123" y="-54686"/>
            <a:ext cx="236481" cy="69841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D5CB1F2-6215-4907-946A-F7D12E4155A6}"/>
              </a:ext>
            </a:extLst>
          </p:cNvPr>
          <p:cNvGrpSpPr/>
          <p:nvPr userDrawn="1"/>
        </p:nvGrpSpPr>
        <p:grpSpPr>
          <a:xfrm>
            <a:off x="8355521" y="5938949"/>
            <a:ext cx="2774481" cy="877229"/>
            <a:chOff x="3124514" y="4266271"/>
            <a:chExt cx="2774481" cy="877229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CFEBCA64-6D16-4B7F-B113-B05FFD9538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4514" y="4266271"/>
              <a:ext cx="1644805" cy="877229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4468746-C50D-486F-BD89-91BE479AB3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2772" y="4464156"/>
              <a:ext cx="1096223" cy="514882"/>
            </a:xfrm>
            <a:prstGeom prst="rect">
              <a:avLst/>
            </a:prstGeom>
          </p:spPr>
        </p:pic>
      </p:grp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821" y="6046503"/>
            <a:ext cx="2592634" cy="74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57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1B83-88C8-43F9-AE68-24A7778257E7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7BEF-714A-4069-9E19-C3B7B31B4D9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6F1CB4-4DE8-4706-A7A1-E6610D18813D}"/>
              </a:ext>
            </a:extLst>
          </p:cNvPr>
          <p:cNvSpPr/>
          <p:nvPr userDrawn="1"/>
        </p:nvSpPr>
        <p:spPr>
          <a:xfrm>
            <a:off x="2601" y="-29688"/>
            <a:ext cx="12192000" cy="259313"/>
          </a:xfrm>
          <a:prstGeom prst="rect">
            <a:avLst/>
          </a:prstGeom>
          <a:solidFill>
            <a:srgbClr val="1751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7A1532-BF76-415F-9730-6873B863CCC5}"/>
              </a:ext>
            </a:extLst>
          </p:cNvPr>
          <p:cNvSpPr/>
          <p:nvPr userDrawn="1"/>
        </p:nvSpPr>
        <p:spPr>
          <a:xfrm>
            <a:off x="0" y="6601297"/>
            <a:ext cx="12192000" cy="259313"/>
          </a:xfrm>
          <a:prstGeom prst="rect">
            <a:avLst/>
          </a:prstGeom>
          <a:solidFill>
            <a:srgbClr val="1751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D5BF77-C9C3-475B-8310-53F66EDFC452}"/>
              </a:ext>
            </a:extLst>
          </p:cNvPr>
          <p:cNvSpPr/>
          <p:nvPr userDrawn="1"/>
        </p:nvSpPr>
        <p:spPr>
          <a:xfrm>
            <a:off x="5379523" y="334678"/>
            <a:ext cx="6567055" cy="6161566"/>
          </a:xfrm>
          <a:prstGeom prst="rect">
            <a:avLst/>
          </a:prstGeom>
          <a:solidFill>
            <a:srgbClr val="A820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Document 7">
            <a:extLst>
              <a:ext uri="{FF2B5EF4-FFF2-40B4-BE49-F238E27FC236}">
                <a16:creationId xmlns:a16="http://schemas.microsoft.com/office/drawing/2014/main" id="{03B3829F-300E-490A-AF3A-E139E55F25E0}"/>
              </a:ext>
            </a:extLst>
          </p:cNvPr>
          <p:cNvSpPr/>
          <p:nvPr userDrawn="1"/>
        </p:nvSpPr>
        <p:spPr>
          <a:xfrm>
            <a:off x="5723907" y="628949"/>
            <a:ext cx="5890163" cy="5795159"/>
          </a:xfrm>
          <a:prstGeom prst="flowChartDocumen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17519D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04A1703-FDFC-4331-BB4B-7A4D012CF0E2}"/>
              </a:ext>
            </a:extLst>
          </p:cNvPr>
          <p:cNvGrpSpPr/>
          <p:nvPr userDrawn="1"/>
        </p:nvGrpSpPr>
        <p:grpSpPr>
          <a:xfrm>
            <a:off x="3417125" y="995970"/>
            <a:ext cx="1401288" cy="1263585"/>
            <a:chOff x="7623959" y="1816925"/>
            <a:chExt cx="2582881" cy="260223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1B52DA6-39C6-4FDD-8D32-784E1F7027C9}"/>
                </a:ext>
              </a:extLst>
            </p:cNvPr>
            <p:cNvSpPr/>
            <p:nvPr/>
          </p:nvSpPr>
          <p:spPr>
            <a:xfrm>
              <a:off x="7623959" y="1816925"/>
              <a:ext cx="2066306" cy="2038164"/>
            </a:xfrm>
            <a:prstGeom prst="ellipse">
              <a:avLst/>
            </a:prstGeom>
            <a:noFill/>
            <a:ln w="76200">
              <a:solidFill>
                <a:srgbClr val="17519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21D423D-2689-416C-B633-858DEC2AC597}"/>
                </a:ext>
              </a:extLst>
            </p:cNvPr>
            <p:cNvSpPr/>
            <p:nvPr/>
          </p:nvSpPr>
          <p:spPr>
            <a:xfrm>
              <a:off x="7788234" y="1993075"/>
              <a:ext cx="2066306" cy="2038164"/>
            </a:xfrm>
            <a:prstGeom prst="ellipse">
              <a:avLst/>
            </a:prstGeom>
            <a:noFill/>
            <a:ln w="76200">
              <a:solidFill>
                <a:srgbClr val="2C85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F4D2963-6F60-4B12-A3E7-3A65CC372D5D}"/>
                </a:ext>
              </a:extLst>
            </p:cNvPr>
            <p:cNvSpPr/>
            <p:nvPr/>
          </p:nvSpPr>
          <p:spPr>
            <a:xfrm>
              <a:off x="7952509" y="2181100"/>
              <a:ext cx="2066306" cy="2038164"/>
            </a:xfrm>
            <a:prstGeom prst="ellipse">
              <a:avLst/>
            </a:prstGeom>
            <a:noFill/>
            <a:ln w="76200">
              <a:solidFill>
                <a:srgbClr val="EB642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90A7079-3641-4DD6-8A9F-13E9A8DE531B}"/>
                </a:ext>
              </a:extLst>
            </p:cNvPr>
            <p:cNvSpPr/>
            <p:nvPr/>
          </p:nvSpPr>
          <p:spPr>
            <a:xfrm>
              <a:off x="8140534" y="2381000"/>
              <a:ext cx="2066306" cy="2038164"/>
            </a:xfrm>
            <a:prstGeom prst="ellipse">
              <a:avLst/>
            </a:prstGeom>
            <a:noFill/>
            <a:ln w="76200">
              <a:solidFill>
                <a:srgbClr val="F3BD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09748" y="880723"/>
            <a:ext cx="3543795" cy="1415766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73" y="5986763"/>
            <a:ext cx="1663897" cy="47539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92" b="23875"/>
          <a:stretch/>
        </p:blipFill>
        <p:spPr>
          <a:xfrm>
            <a:off x="1987592" y="5986763"/>
            <a:ext cx="2130177" cy="56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69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1B83-88C8-43F9-AE68-24A7778257E7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7BEF-714A-4069-9E19-C3B7B31B4D9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6F1CB4-4DE8-4706-A7A1-E6610D18813D}"/>
              </a:ext>
            </a:extLst>
          </p:cNvPr>
          <p:cNvSpPr/>
          <p:nvPr userDrawn="1"/>
        </p:nvSpPr>
        <p:spPr>
          <a:xfrm>
            <a:off x="2601" y="-29688"/>
            <a:ext cx="12192000" cy="259313"/>
          </a:xfrm>
          <a:prstGeom prst="rect">
            <a:avLst/>
          </a:prstGeom>
          <a:solidFill>
            <a:srgbClr val="1751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7A1532-BF76-415F-9730-6873B863CCC5}"/>
              </a:ext>
            </a:extLst>
          </p:cNvPr>
          <p:cNvSpPr/>
          <p:nvPr userDrawn="1"/>
        </p:nvSpPr>
        <p:spPr>
          <a:xfrm>
            <a:off x="0" y="6601297"/>
            <a:ext cx="12192000" cy="259313"/>
          </a:xfrm>
          <a:prstGeom prst="rect">
            <a:avLst/>
          </a:prstGeom>
          <a:solidFill>
            <a:srgbClr val="1751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D5BF77-C9C3-475B-8310-53F66EDFC452}"/>
              </a:ext>
            </a:extLst>
          </p:cNvPr>
          <p:cNvSpPr/>
          <p:nvPr userDrawn="1"/>
        </p:nvSpPr>
        <p:spPr>
          <a:xfrm>
            <a:off x="5379523" y="334678"/>
            <a:ext cx="6567055" cy="6161566"/>
          </a:xfrm>
          <a:prstGeom prst="rect">
            <a:avLst/>
          </a:prstGeom>
          <a:solidFill>
            <a:srgbClr val="A820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Document 7">
            <a:extLst>
              <a:ext uri="{FF2B5EF4-FFF2-40B4-BE49-F238E27FC236}">
                <a16:creationId xmlns:a16="http://schemas.microsoft.com/office/drawing/2014/main" id="{03B3829F-300E-490A-AF3A-E139E55F25E0}"/>
              </a:ext>
            </a:extLst>
          </p:cNvPr>
          <p:cNvSpPr/>
          <p:nvPr userDrawn="1"/>
        </p:nvSpPr>
        <p:spPr>
          <a:xfrm>
            <a:off x="5723907" y="628949"/>
            <a:ext cx="5890163" cy="5795159"/>
          </a:xfrm>
          <a:prstGeom prst="flowChartDocumen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17519D"/>
              </a:solidFill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09748" y="880723"/>
            <a:ext cx="3543795" cy="1415766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73" y="5986763"/>
            <a:ext cx="1663897" cy="47539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92" b="23875"/>
          <a:stretch/>
        </p:blipFill>
        <p:spPr>
          <a:xfrm>
            <a:off x="1987592" y="5986763"/>
            <a:ext cx="2130177" cy="56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080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1B83-88C8-43F9-AE68-24A7778257E7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7BEF-714A-4069-9E19-C3B7B31B4D9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6F1CB4-4DE8-4706-A7A1-E6610D18813D}"/>
              </a:ext>
            </a:extLst>
          </p:cNvPr>
          <p:cNvSpPr/>
          <p:nvPr userDrawn="1"/>
        </p:nvSpPr>
        <p:spPr>
          <a:xfrm>
            <a:off x="2601" y="-29688"/>
            <a:ext cx="12192000" cy="259313"/>
          </a:xfrm>
          <a:prstGeom prst="rect">
            <a:avLst/>
          </a:prstGeom>
          <a:solidFill>
            <a:srgbClr val="1751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7A1532-BF76-415F-9730-6873B863CCC5}"/>
              </a:ext>
            </a:extLst>
          </p:cNvPr>
          <p:cNvSpPr/>
          <p:nvPr userDrawn="1"/>
        </p:nvSpPr>
        <p:spPr>
          <a:xfrm>
            <a:off x="0" y="6601297"/>
            <a:ext cx="12192000" cy="259313"/>
          </a:xfrm>
          <a:prstGeom prst="rect">
            <a:avLst/>
          </a:prstGeom>
          <a:solidFill>
            <a:srgbClr val="1751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04A1703-FDFC-4331-BB4B-7A4D012CF0E2}"/>
              </a:ext>
            </a:extLst>
          </p:cNvPr>
          <p:cNvGrpSpPr/>
          <p:nvPr userDrawn="1"/>
        </p:nvGrpSpPr>
        <p:grpSpPr>
          <a:xfrm>
            <a:off x="10369565" y="689692"/>
            <a:ext cx="1401288" cy="1263585"/>
            <a:chOff x="7623959" y="1816925"/>
            <a:chExt cx="2582881" cy="260223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1B52DA6-39C6-4FDD-8D32-784E1F7027C9}"/>
                </a:ext>
              </a:extLst>
            </p:cNvPr>
            <p:cNvSpPr/>
            <p:nvPr/>
          </p:nvSpPr>
          <p:spPr>
            <a:xfrm>
              <a:off x="7623959" y="1816925"/>
              <a:ext cx="2066306" cy="2038164"/>
            </a:xfrm>
            <a:prstGeom prst="ellipse">
              <a:avLst/>
            </a:prstGeom>
            <a:noFill/>
            <a:ln w="76200">
              <a:solidFill>
                <a:srgbClr val="17519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21D423D-2689-416C-B633-858DEC2AC597}"/>
                </a:ext>
              </a:extLst>
            </p:cNvPr>
            <p:cNvSpPr/>
            <p:nvPr/>
          </p:nvSpPr>
          <p:spPr>
            <a:xfrm>
              <a:off x="7788234" y="1993075"/>
              <a:ext cx="2066306" cy="2038164"/>
            </a:xfrm>
            <a:prstGeom prst="ellipse">
              <a:avLst/>
            </a:prstGeom>
            <a:noFill/>
            <a:ln w="76200">
              <a:solidFill>
                <a:srgbClr val="2C85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F4D2963-6F60-4B12-A3E7-3A65CC372D5D}"/>
                </a:ext>
              </a:extLst>
            </p:cNvPr>
            <p:cNvSpPr/>
            <p:nvPr/>
          </p:nvSpPr>
          <p:spPr>
            <a:xfrm>
              <a:off x="7952509" y="2181100"/>
              <a:ext cx="2066306" cy="2038164"/>
            </a:xfrm>
            <a:prstGeom prst="ellipse">
              <a:avLst/>
            </a:prstGeom>
            <a:noFill/>
            <a:ln w="76200">
              <a:solidFill>
                <a:srgbClr val="EB642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90A7079-3641-4DD6-8A9F-13E9A8DE531B}"/>
                </a:ext>
              </a:extLst>
            </p:cNvPr>
            <p:cNvSpPr/>
            <p:nvPr/>
          </p:nvSpPr>
          <p:spPr>
            <a:xfrm>
              <a:off x="8140534" y="2381000"/>
              <a:ext cx="2066306" cy="2038164"/>
            </a:xfrm>
            <a:prstGeom prst="ellipse">
              <a:avLst/>
            </a:prstGeom>
            <a:noFill/>
            <a:ln w="76200">
              <a:solidFill>
                <a:srgbClr val="F3BD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60752" y="540175"/>
            <a:ext cx="9586333" cy="1415766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30" y="6098252"/>
            <a:ext cx="1663897" cy="47539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92" b="23875"/>
          <a:stretch/>
        </p:blipFill>
        <p:spPr>
          <a:xfrm>
            <a:off x="9982200" y="6059177"/>
            <a:ext cx="2039310" cy="54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510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1B83-88C8-43F9-AE68-24A7778257E7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7BEF-714A-4069-9E19-C3B7B31B4D9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lowchart: Data 4">
            <a:extLst>
              <a:ext uri="{FF2B5EF4-FFF2-40B4-BE49-F238E27FC236}">
                <a16:creationId xmlns:a16="http://schemas.microsoft.com/office/drawing/2014/main" id="{B3A4E9F7-8E82-4C8F-BCEC-FB40FC94D867}"/>
              </a:ext>
            </a:extLst>
          </p:cNvPr>
          <p:cNvSpPr/>
          <p:nvPr userDrawn="1"/>
        </p:nvSpPr>
        <p:spPr>
          <a:xfrm>
            <a:off x="0" y="0"/>
            <a:ext cx="4215740" cy="6858000"/>
          </a:xfrm>
          <a:prstGeom prst="flowChartInputOutput">
            <a:avLst/>
          </a:prstGeom>
          <a:solidFill>
            <a:srgbClr val="A82017"/>
          </a:solidFill>
          <a:ln>
            <a:solidFill>
              <a:srgbClr val="A820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Data 5">
            <a:extLst>
              <a:ext uri="{FF2B5EF4-FFF2-40B4-BE49-F238E27FC236}">
                <a16:creationId xmlns:a16="http://schemas.microsoft.com/office/drawing/2014/main" id="{39E2B8E3-FE95-4BAE-848D-A68ADD3EF286}"/>
              </a:ext>
            </a:extLst>
          </p:cNvPr>
          <p:cNvSpPr/>
          <p:nvPr userDrawn="1"/>
        </p:nvSpPr>
        <p:spPr>
          <a:xfrm>
            <a:off x="7898081" y="0"/>
            <a:ext cx="4215740" cy="6858000"/>
          </a:xfrm>
          <a:prstGeom prst="flowChartInputOutput">
            <a:avLst/>
          </a:prstGeom>
          <a:solidFill>
            <a:srgbClr val="319140"/>
          </a:solidFill>
          <a:ln>
            <a:solidFill>
              <a:srgbClr val="3191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Data 6">
            <a:extLst>
              <a:ext uri="{FF2B5EF4-FFF2-40B4-BE49-F238E27FC236}">
                <a16:creationId xmlns:a16="http://schemas.microsoft.com/office/drawing/2014/main" id="{C1C3247D-0261-4BC8-BF45-35EB5353DB7F}"/>
              </a:ext>
            </a:extLst>
          </p:cNvPr>
          <p:cNvSpPr/>
          <p:nvPr userDrawn="1"/>
        </p:nvSpPr>
        <p:spPr>
          <a:xfrm>
            <a:off x="3988130" y="0"/>
            <a:ext cx="4215740" cy="6858000"/>
          </a:xfrm>
          <a:prstGeom prst="flowChartInputOutput">
            <a:avLst/>
          </a:prstGeom>
          <a:solidFill>
            <a:srgbClr val="F3BD46"/>
          </a:solidFill>
          <a:ln>
            <a:solidFill>
              <a:srgbClr val="F3BD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30CAE4-ED2B-414F-B678-F4B42F6C3927}"/>
              </a:ext>
            </a:extLst>
          </p:cNvPr>
          <p:cNvSpPr txBox="1"/>
          <p:nvPr userDrawn="1"/>
        </p:nvSpPr>
        <p:spPr>
          <a:xfrm>
            <a:off x="2854037" y="333832"/>
            <a:ext cx="7255823" cy="1015663"/>
          </a:xfrm>
          <a:prstGeom prst="rect">
            <a:avLst/>
          </a:prstGeom>
          <a:solidFill>
            <a:srgbClr val="17519D"/>
          </a:solidFill>
        </p:spPr>
        <p:txBody>
          <a:bodyPr wrap="square" rtlCol="0">
            <a:spAutoFit/>
          </a:bodyPr>
          <a:lstStyle/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4982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1B83-88C8-43F9-AE68-24A7778257E7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7BEF-714A-4069-9E19-C3B7B31B4D9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lowchart: Data 4">
            <a:extLst>
              <a:ext uri="{FF2B5EF4-FFF2-40B4-BE49-F238E27FC236}">
                <a16:creationId xmlns:a16="http://schemas.microsoft.com/office/drawing/2014/main" id="{B3A4E9F7-8E82-4C8F-BCEC-FB40FC94D867}"/>
              </a:ext>
            </a:extLst>
          </p:cNvPr>
          <p:cNvSpPr/>
          <p:nvPr userDrawn="1"/>
        </p:nvSpPr>
        <p:spPr>
          <a:xfrm>
            <a:off x="0" y="1683326"/>
            <a:ext cx="4215740" cy="4536499"/>
          </a:xfrm>
          <a:prstGeom prst="flowChartInputOutput">
            <a:avLst/>
          </a:prstGeom>
          <a:solidFill>
            <a:srgbClr val="A82017"/>
          </a:solidFill>
          <a:ln>
            <a:solidFill>
              <a:srgbClr val="A820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Data 5">
            <a:extLst>
              <a:ext uri="{FF2B5EF4-FFF2-40B4-BE49-F238E27FC236}">
                <a16:creationId xmlns:a16="http://schemas.microsoft.com/office/drawing/2014/main" id="{39E2B8E3-FE95-4BAE-848D-A68ADD3EF286}"/>
              </a:ext>
            </a:extLst>
          </p:cNvPr>
          <p:cNvSpPr/>
          <p:nvPr userDrawn="1"/>
        </p:nvSpPr>
        <p:spPr>
          <a:xfrm>
            <a:off x="7898081" y="1683326"/>
            <a:ext cx="4215740" cy="4536499"/>
          </a:xfrm>
          <a:prstGeom prst="flowChartInputOutput">
            <a:avLst/>
          </a:prstGeom>
          <a:solidFill>
            <a:srgbClr val="319140"/>
          </a:solidFill>
          <a:ln>
            <a:solidFill>
              <a:srgbClr val="3191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Data 6">
            <a:extLst>
              <a:ext uri="{FF2B5EF4-FFF2-40B4-BE49-F238E27FC236}">
                <a16:creationId xmlns:a16="http://schemas.microsoft.com/office/drawing/2014/main" id="{C1C3247D-0261-4BC8-BF45-35EB5353DB7F}"/>
              </a:ext>
            </a:extLst>
          </p:cNvPr>
          <p:cNvSpPr/>
          <p:nvPr userDrawn="1"/>
        </p:nvSpPr>
        <p:spPr>
          <a:xfrm>
            <a:off x="3988130" y="1683326"/>
            <a:ext cx="4215740" cy="4536499"/>
          </a:xfrm>
          <a:prstGeom prst="flowChartInputOutput">
            <a:avLst/>
          </a:prstGeom>
          <a:solidFill>
            <a:srgbClr val="F3BD46"/>
          </a:solidFill>
          <a:ln>
            <a:solidFill>
              <a:srgbClr val="F3BD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30CAE4-ED2B-414F-B678-F4B42F6C3927}"/>
              </a:ext>
            </a:extLst>
          </p:cNvPr>
          <p:cNvSpPr txBox="1"/>
          <p:nvPr userDrawn="1"/>
        </p:nvSpPr>
        <p:spPr>
          <a:xfrm>
            <a:off x="2854037" y="333832"/>
            <a:ext cx="7255823" cy="1015663"/>
          </a:xfrm>
          <a:prstGeom prst="rect">
            <a:avLst/>
          </a:prstGeom>
          <a:solidFill>
            <a:srgbClr val="17519D"/>
          </a:solidFill>
        </p:spPr>
        <p:txBody>
          <a:bodyPr wrap="square" rtlCol="0">
            <a:spAutoFit/>
          </a:bodyPr>
          <a:lstStyle/>
          <a:p>
            <a:pPr algn="ctr"/>
            <a:endParaRPr lang="en-US" sz="60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30" y="6295963"/>
            <a:ext cx="1663897" cy="4753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92" b="23875"/>
          <a:stretch/>
        </p:blipFill>
        <p:spPr>
          <a:xfrm>
            <a:off x="9982200" y="6256888"/>
            <a:ext cx="2039310" cy="54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032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1B83-88C8-43F9-AE68-24A7778257E7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7BEF-714A-4069-9E19-C3B7B31B4D9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7F2156-3A13-4B30-8C9F-3B1A5B3A2E2B}"/>
              </a:ext>
            </a:extLst>
          </p:cNvPr>
          <p:cNvSpPr/>
          <p:nvPr userDrawn="1"/>
        </p:nvSpPr>
        <p:spPr>
          <a:xfrm>
            <a:off x="2601" y="-29688"/>
            <a:ext cx="12192000" cy="259313"/>
          </a:xfrm>
          <a:prstGeom prst="rect">
            <a:avLst/>
          </a:prstGeom>
          <a:solidFill>
            <a:srgbClr val="1751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C9C904-E711-49CA-B979-D0FDFAFD72C5}"/>
              </a:ext>
            </a:extLst>
          </p:cNvPr>
          <p:cNvSpPr/>
          <p:nvPr userDrawn="1"/>
        </p:nvSpPr>
        <p:spPr>
          <a:xfrm>
            <a:off x="0" y="6598687"/>
            <a:ext cx="12192000" cy="259313"/>
          </a:xfrm>
          <a:prstGeom prst="rect">
            <a:avLst/>
          </a:prstGeom>
          <a:solidFill>
            <a:srgbClr val="1751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lowchart: Data 6">
            <a:extLst>
              <a:ext uri="{FF2B5EF4-FFF2-40B4-BE49-F238E27FC236}">
                <a16:creationId xmlns:a16="http://schemas.microsoft.com/office/drawing/2014/main" id="{21FB497C-0BC4-44EF-8355-24A112364914}"/>
              </a:ext>
            </a:extLst>
          </p:cNvPr>
          <p:cNvSpPr/>
          <p:nvPr userDrawn="1"/>
        </p:nvSpPr>
        <p:spPr>
          <a:xfrm>
            <a:off x="6722004" y="-29688"/>
            <a:ext cx="4215740" cy="6887688"/>
          </a:xfrm>
          <a:prstGeom prst="flowChartInputOutput">
            <a:avLst/>
          </a:prstGeom>
          <a:solidFill>
            <a:srgbClr val="F3BD46"/>
          </a:solidFill>
          <a:ln>
            <a:solidFill>
              <a:srgbClr val="F3BD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5180012" cy="1355834"/>
          </a:xfrm>
          <a:noFill/>
        </p:spPr>
        <p:txBody>
          <a:bodyPr anchor="b"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838200" y="1845960"/>
            <a:ext cx="5181600" cy="4351338"/>
          </a:xfrm>
          <a:noFill/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8" y="6084949"/>
            <a:ext cx="1663897" cy="4753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92" b="23875"/>
          <a:stretch/>
        </p:blipFill>
        <p:spPr>
          <a:xfrm>
            <a:off x="10146322" y="6045874"/>
            <a:ext cx="2039310" cy="54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036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1B83-88C8-43F9-AE68-24A7778257E7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7BEF-714A-4069-9E19-C3B7B31B4D9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7F2156-3A13-4B30-8C9F-3B1A5B3A2E2B}"/>
              </a:ext>
            </a:extLst>
          </p:cNvPr>
          <p:cNvSpPr/>
          <p:nvPr userDrawn="1"/>
        </p:nvSpPr>
        <p:spPr>
          <a:xfrm>
            <a:off x="2601" y="-29688"/>
            <a:ext cx="12192000" cy="259313"/>
          </a:xfrm>
          <a:prstGeom prst="rect">
            <a:avLst/>
          </a:prstGeom>
          <a:solidFill>
            <a:srgbClr val="1751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C9C904-E711-49CA-B979-D0FDFAFD72C5}"/>
              </a:ext>
            </a:extLst>
          </p:cNvPr>
          <p:cNvSpPr/>
          <p:nvPr userDrawn="1"/>
        </p:nvSpPr>
        <p:spPr>
          <a:xfrm>
            <a:off x="0" y="6598687"/>
            <a:ext cx="12192000" cy="259313"/>
          </a:xfrm>
          <a:prstGeom prst="rect">
            <a:avLst/>
          </a:prstGeom>
          <a:solidFill>
            <a:srgbClr val="1751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lowchart: Data 6">
            <a:extLst>
              <a:ext uri="{FF2B5EF4-FFF2-40B4-BE49-F238E27FC236}">
                <a16:creationId xmlns:a16="http://schemas.microsoft.com/office/drawing/2014/main" id="{21FB497C-0BC4-44EF-8355-24A112364914}"/>
              </a:ext>
            </a:extLst>
          </p:cNvPr>
          <p:cNvSpPr/>
          <p:nvPr userDrawn="1"/>
        </p:nvSpPr>
        <p:spPr>
          <a:xfrm>
            <a:off x="6722004" y="-29688"/>
            <a:ext cx="4215740" cy="6887688"/>
          </a:xfrm>
          <a:prstGeom prst="flowChartInputOutput">
            <a:avLst/>
          </a:prstGeom>
          <a:solidFill>
            <a:srgbClr val="3191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5180012" cy="1355834"/>
          </a:xfrm>
          <a:noFill/>
        </p:spPr>
        <p:txBody>
          <a:bodyPr anchor="b"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838200" y="1845960"/>
            <a:ext cx="5181600" cy="4351338"/>
          </a:xfrm>
          <a:noFill/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8" y="6084949"/>
            <a:ext cx="1663897" cy="47539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92" b="23875"/>
          <a:stretch/>
        </p:blipFill>
        <p:spPr>
          <a:xfrm>
            <a:off x="10146322" y="6045874"/>
            <a:ext cx="2039310" cy="54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714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1B83-88C8-43F9-AE68-24A7778257E7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7BEF-714A-4069-9E19-C3B7B31B4D9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7F2156-3A13-4B30-8C9F-3B1A5B3A2E2B}"/>
              </a:ext>
            </a:extLst>
          </p:cNvPr>
          <p:cNvSpPr/>
          <p:nvPr userDrawn="1"/>
        </p:nvSpPr>
        <p:spPr>
          <a:xfrm>
            <a:off x="2601" y="-29688"/>
            <a:ext cx="12192000" cy="259313"/>
          </a:xfrm>
          <a:prstGeom prst="rect">
            <a:avLst/>
          </a:prstGeom>
          <a:solidFill>
            <a:srgbClr val="1751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C9C904-E711-49CA-B979-D0FDFAFD72C5}"/>
              </a:ext>
            </a:extLst>
          </p:cNvPr>
          <p:cNvSpPr/>
          <p:nvPr userDrawn="1"/>
        </p:nvSpPr>
        <p:spPr>
          <a:xfrm>
            <a:off x="0" y="6598687"/>
            <a:ext cx="12192000" cy="259313"/>
          </a:xfrm>
          <a:prstGeom prst="rect">
            <a:avLst/>
          </a:prstGeom>
          <a:solidFill>
            <a:srgbClr val="1751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lowchart: Data 6">
            <a:extLst>
              <a:ext uri="{FF2B5EF4-FFF2-40B4-BE49-F238E27FC236}">
                <a16:creationId xmlns:a16="http://schemas.microsoft.com/office/drawing/2014/main" id="{21FB497C-0BC4-44EF-8355-24A112364914}"/>
              </a:ext>
            </a:extLst>
          </p:cNvPr>
          <p:cNvSpPr/>
          <p:nvPr userDrawn="1"/>
        </p:nvSpPr>
        <p:spPr>
          <a:xfrm>
            <a:off x="6722004" y="-29688"/>
            <a:ext cx="4215740" cy="6887688"/>
          </a:xfrm>
          <a:prstGeom prst="flowChartInputOutput">
            <a:avLst/>
          </a:prstGeom>
          <a:solidFill>
            <a:srgbClr val="A820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5180012" cy="1355834"/>
          </a:xfrm>
          <a:noFill/>
        </p:spPr>
        <p:txBody>
          <a:bodyPr anchor="b"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838200" y="1845960"/>
            <a:ext cx="5181600" cy="4351338"/>
          </a:xfrm>
          <a:noFill/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8" y="6084949"/>
            <a:ext cx="1663897" cy="47539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92" b="23875"/>
          <a:stretch/>
        </p:blipFill>
        <p:spPr>
          <a:xfrm>
            <a:off x="10146322" y="6045874"/>
            <a:ext cx="2039310" cy="54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2323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5180012" cy="1355834"/>
          </a:xfrm>
          <a:solidFill>
            <a:srgbClr val="17519D"/>
          </a:solidFill>
        </p:spPr>
        <p:txBody>
          <a:bodyPr anchor="b"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1B83-88C8-43F9-AE68-24A7778257E7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7BEF-714A-4069-9E19-C3B7B31B4D9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576313C-8018-4939-8EAD-38524B838306}"/>
              </a:ext>
            </a:extLst>
          </p:cNvPr>
          <p:cNvGrpSpPr/>
          <p:nvPr userDrawn="1"/>
        </p:nvGrpSpPr>
        <p:grpSpPr>
          <a:xfrm>
            <a:off x="6693421" y="1005161"/>
            <a:ext cx="4682654" cy="4453539"/>
            <a:chOff x="6244439" y="890355"/>
            <a:chExt cx="4682654" cy="445353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084358F-EF32-47FA-8C05-96218851507E}"/>
                </a:ext>
              </a:extLst>
            </p:cNvPr>
            <p:cNvSpPr/>
            <p:nvPr/>
          </p:nvSpPr>
          <p:spPr>
            <a:xfrm>
              <a:off x="6353299" y="2980703"/>
              <a:ext cx="4393870" cy="166255"/>
            </a:xfrm>
            <a:prstGeom prst="rect">
              <a:avLst/>
            </a:prstGeom>
            <a:solidFill>
              <a:srgbClr val="17519D"/>
            </a:solidFill>
            <a:ln>
              <a:solidFill>
                <a:srgbClr val="17519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1696C12-4ADE-467B-B36C-B922F0777A84}"/>
                </a:ext>
              </a:extLst>
            </p:cNvPr>
            <p:cNvSpPr/>
            <p:nvPr/>
          </p:nvSpPr>
          <p:spPr>
            <a:xfrm rot="5400000">
              <a:off x="6376955" y="3063831"/>
              <a:ext cx="4393870" cy="166255"/>
            </a:xfrm>
            <a:prstGeom prst="rect">
              <a:avLst/>
            </a:prstGeom>
            <a:solidFill>
              <a:srgbClr val="319140"/>
            </a:solidFill>
            <a:ln>
              <a:solidFill>
                <a:srgbClr val="31914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55EA79C-CBA1-4B8A-A691-141F065B9813}"/>
                </a:ext>
              </a:extLst>
            </p:cNvPr>
            <p:cNvSpPr/>
            <p:nvPr/>
          </p:nvSpPr>
          <p:spPr>
            <a:xfrm rot="2634583">
              <a:off x="6244439" y="3005892"/>
              <a:ext cx="4682654" cy="166255"/>
            </a:xfrm>
            <a:prstGeom prst="rect">
              <a:avLst/>
            </a:prstGeom>
            <a:solidFill>
              <a:srgbClr val="EA7235"/>
            </a:solidFill>
            <a:ln>
              <a:solidFill>
                <a:srgbClr val="EB642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EA7235"/>
                  </a:solidFill>
                </a:ln>
                <a:solidFill>
                  <a:srgbClr val="EA7235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3A9E0F-DD2B-4F2A-979B-160AA758F78D}"/>
                </a:ext>
              </a:extLst>
            </p:cNvPr>
            <p:cNvSpPr/>
            <p:nvPr/>
          </p:nvSpPr>
          <p:spPr>
            <a:xfrm rot="8034583">
              <a:off x="6388831" y="2998699"/>
              <a:ext cx="4393870" cy="177182"/>
            </a:xfrm>
            <a:prstGeom prst="rect">
              <a:avLst/>
            </a:prstGeom>
            <a:solidFill>
              <a:srgbClr val="F3BD46"/>
            </a:solidFill>
            <a:ln>
              <a:solidFill>
                <a:srgbClr val="F3BD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EA7235"/>
                  </a:solidFill>
                </a:ln>
                <a:solidFill>
                  <a:srgbClr val="EA7235"/>
                </a:solidFill>
              </a:endParaRPr>
            </a:p>
          </p:txBody>
        </p:sp>
      </p:grpSp>
      <p:sp>
        <p:nvSpPr>
          <p:cNvPr id="1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1845960"/>
            <a:ext cx="5181600" cy="4351338"/>
          </a:xfrm>
          <a:solidFill>
            <a:srgbClr val="17519D"/>
          </a:solidFill>
        </p:spPr>
        <p:txBody>
          <a:bodyPr/>
          <a:lstStyle>
            <a:lvl1pPr>
              <a:defRPr sz="3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83" y="6292745"/>
            <a:ext cx="1663897" cy="4753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92" b="23875"/>
          <a:stretch/>
        </p:blipFill>
        <p:spPr>
          <a:xfrm>
            <a:off x="9958753" y="6253670"/>
            <a:ext cx="2039310" cy="54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2439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56625" y="612561"/>
            <a:ext cx="5900826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1B83-88C8-43F9-AE68-24A7778257E7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7BEF-714A-4069-9E19-C3B7B31B4D9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AEF799-4232-4B75-9E12-A815F7DEB506}"/>
              </a:ext>
            </a:extLst>
          </p:cNvPr>
          <p:cNvSpPr/>
          <p:nvPr userDrawn="1"/>
        </p:nvSpPr>
        <p:spPr>
          <a:xfrm>
            <a:off x="0" y="6598687"/>
            <a:ext cx="12192000" cy="259313"/>
          </a:xfrm>
          <a:prstGeom prst="rect">
            <a:avLst/>
          </a:prstGeom>
          <a:solidFill>
            <a:srgbClr val="1751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3FEF331-B793-4B29-B5F6-7D6C59D60D2A}"/>
              </a:ext>
            </a:extLst>
          </p:cNvPr>
          <p:cNvGrpSpPr/>
          <p:nvPr userDrawn="1"/>
        </p:nvGrpSpPr>
        <p:grpSpPr>
          <a:xfrm>
            <a:off x="2712657" y="6598687"/>
            <a:ext cx="6552697" cy="259313"/>
            <a:chOff x="1228241" y="4884188"/>
            <a:chExt cx="6552697" cy="259313"/>
          </a:xfrm>
        </p:grpSpPr>
        <p:sp>
          <p:nvSpPr>
            <p:cNvPr id="10" name="Parallelogram 9">
              <a:extLst>
                <a:ext uri="{FF2B5EF4-FFF2-40B4-BE49-F238E27FC236}">
                  <a16:creationId xmlns:a16="http://schemas.microsoft.com/office/drawing/2014/main" id="{FF08FF29-A438-42D5-8085-4C51779E8B4C}"/>
                </a:ext>
              </a:extLst>
            </p:cNvPr>
            <p:cNvSpPr/>
            <p:nvPr/>
          </p:nvSpPr>
          <p:spPr>
            <a:xfrm>
              <a:off x="6264306" y="4884211"/>
              <a:ext cx="1516632" cy="259289"/>
            </a:xfrm>
            <a:prstGeom prst="parallelogram">
              <a:avLst/>
            </a:prstGeom>
            <a:solidFill>
              <a:srgbClr val="F3BD4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Parallelogram 10">
              <a:extLst>
                <a:ext uri="{FF2B5EF4-FFF2-40B4-BE49-F238E27FC236}">
                  <a16:creationId xmlns:a16="http://schemas.microsoft.com/office/drawing/2014/main" id="{ECD1C2EC-8A7A-4147-9AE3-C3A5D4AFD250}"/>
                </a:ext>
              </a:extLst>
            </p:cNvPr>
            <p:cNvSpPr/>
            <p:nvPr/>
          </p:nvSpPr>
          <p:spPr>
            <a:xfrm>
              <a:off x="4510987" y="4884619"/>
              <a:ext cx="1636015" cy="258882"/>
            </a:xfrm>
            <a:prstGeom prst="parallelogram">
              <a:avLst/>
            </a:prstGeom>
            <a:solidFill>
              <a:srgbClr val="A8201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Parallelogram 11">
              <a:extLst>
                <a:ext uri="{FF2B5EF4-FFF2-40B4-BE49-F238E27FC236}">
                  <a16:creationId xmlns:a16="http://schemas.microsoft.com/office/drawing/2014/main" id="{3AB5650D-0FA6-4B89-90BA-97F5781C3D26}"/>
                </a:ext>
              </a:extLst>
            </p:cNvPr>
            <p:cNvSpPr/>
            <p:nvPr/>
          </p:nvSpPr>
          <p:spPr>
            <a:xfrm>
              <a:off x="2845741" y="4884188"/>
              <a:ext cx="1528892" cy="259313"/>
            </a:xfrm>
            <a:prstGeom prst="parallelogram">
              <a:avLst/>
            </a:prstGeom>
            <a:solidFill>
              <a:srgbClr val="EB642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Parallelogram 12">
              <a:extLst>
                <a:ext uri="{FF2B5EF4-FFF2-40B4-BE49-F238E27FC236}">
                  <a16:creationId xmlns:a16="http://schemas.microsoft.com/office/drawing/2014/main" id="{B639E85E-96AA-40F8-8DBD-BD32859F881B}"/>
                </a:ext>
              </a:extLst>
            </p:cNvPr>
            <p:cNvSpPr/>
            <p:nvPr/>
          </p:nvSpPr>
          <p:spPr>
            <a:xfrm>
              <a:off x="1228241" y="4884188"/>
              <a:ext cx="1490671" cy="259313"/>
            </a:xfrm>
            <a:prstGeom prst="parallelogram">
              <a:avLst/>
            </a:prstGeom>
            <a:solidFill>
              <a:srgbClr val="31914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777DD910-6D80-4407-BC7E-2EA94D8ADB71}"/>
              </a:ext>
            </a:extLst>
          </p:cNvPr>
          <p:cNvSpPr/>
          <p:nvPr userDrawn="1"/>
        </p:nvSpPr>
        <p:spPr>
          <a:xfrm>
            <a:off x="2601" y="-29688"/>
            <a:ext cx="12192000" cy="259313"/>
          </a:xfrm>
          <a:prstGeom prst="rect">
            <a:avLst/>
          </a:prstGeom>
          <a:solidFill>
            <a:srgbClr val="1751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30" y="6110613"/>
            <a:ext cx="1663897" cy="47539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92" b="23875"/>
          <a:stretch/>
        </p:blipFill>
        <p:spPr>
          <a:xfrm>
            <a:off x="9982200" y="6071538"/>
            <a:ext cx="2039310" cy="54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117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7BEF-714A-4069-9E19-C3B7B31B4D9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AEF799-4232-4B75-9E12-A815F7DEB506}"/>
              </a:ext>
            </a:extLst>
          </p:cNvPr>
          <p:cNvSpPr/>
          <p:nvPr userDrawn="1"/>
        </p:nvSpPr>
        <p:spPr>
          <a:xfrm>
            <a:off x="0" y="6598687"/>
            <a:ext cx="12192000" cy="259313"/>
          </a:xfrm>
          <a:prstGeom prst="rect">
            <a:avLst/>
          </a:prstGeom>
          <a:solidFill>
            <a:srgbClr val="1751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3FEF331-B793-4B29-B5F6-7D6C59D60D2A}"/>
              </a:ext>
            </a:extLst>
          </p:cNvPr>
          <p:cNvGrpSpPr/>
          <p:nvPr userDrawn="1"/>
        </p:nvGrpSpPr>
        <p:grpSpPr>
          <a:xfrm>
            <a:off x="2712657" y="6598687"/>
            <a:ext cx="6552697" cy="259313"/>
            <a:chOff x="1228241" y="4884188"/>
            <a:chExt cx="6552697" cy="259313"/>
          </a:xfrm>
        </p:grpSpPr>
        <p:sp>
          <p:nvSpPr>
            <p:cNvPr id="9" name="Parallelogram 8">
              <a:extLst>
                <a:ext uri="{FF2B5EF4-FFF2-40B4-BE49-F238E27FC236}">
                  <a16:creationId xmlns:a16="http://schemas.microsoft.com/office/drawing/2014/main" id="{FF08FF29-A438-42D5-8085-4C51779E8B4C}"/>
                </a:ext>
              </a:extLst>
            </p:cNvPr>
            <p:cNvSpPr/>
            <p:nvPr/>
          </p:nvSpPr>
          <p:spPr>
            <a:xfrm>
              <a:off x="6264306" y="4884211"/>
              <a:ext cx="1516632" cy="259289"/>
            </a:xfrm>
            <a:prstGeom prst="parallelogram">
              <a:avLst/>
            </a:prstGeom>
            <a:solidFill>
              <a:srgbClr val="F3BD4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Parallelogram 9">
              <a:extLst>
                <a:ext uri="{FF2B5EF4-FFF2-40B4-BE49-F238E27FC236}">
                  <a16:creationId xmlns:a16="http://schemas.microsoft.com/office/drawing/2014/main" id="{ECD1C2EC-8A7A-4147-9AE3-C3A5D4AFD250}"/>
                </a:ext>
              </a:extLst>
            </p:cNvPr>
            <p:cNvSpPr/>
            <p:nvPr/>
          </p:nvSpPr>
          <p:spPr>
            <a:xfrm>
              <a:off x="4510987" y="4884619"/>
              <a:ext cx="1636015" cy="258882"/>
            </a:xfrm>
            <a:prstGeom prst="parallelogram">
              <a:avLst/>
            </a:prstGeom>
            <a:solidFill>
              <a:srgbClr val="A8201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Parallelogram 10">
              <a:extLst>
                <a:ext uri="{FF2B5EF4-FFF2-40B4-BE49-F238E27FC236}">
                  <a16:creationId xmlns:a16="http://schemas.microsoft.com/office/drawing/2014/main" id="{3AB5650D-0FA6-4B89-90BA-97F5781C3D26}"/>
                </a:ext>
              </a:extLst>
            </p:cNvPr>
            <p:cNvSpPr/>
            <p:nvPr/>
          </p:nvSpPr>
          <p:spPr>
            <a:xfrm>
              <a:off x="2845741" y="4884188"/>
              <a:ext cx="1528892" cy="259313"/>
            </a:xfrm>
            <a:prstGeom prst="parallelogram">
              <a:avLst/>
            </a:prstGeom>
            <a:solidFill>
              <a:srgbClr val="EB642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Parallelogram 11">
              <a:extLst>
                <a:ext uri="{FF2B5EF4-FFF2-40B4-BE49-F238E27FC236}">
                  <a16:creationId xmlns:a16="http://schemas.microsoft.com/office/drawing/2014/main" id="{B639E85E-96AA-40F8-8DBD-BD32859F881B}"/>
                </a:ext>
              </a:extLst>
            </p:cNvPr>
            <p:cNvSpPr/>
            <p:nvPr/>
          </p:nvSpPr>
          <p:spPr>
            <a:xfrm>
              <a:off x="1228241" y="4884188"/>
              <a:ext cx="1490671" cy="259313"/>
            </a:xfrm>
            <a:prstGeom prst="parallelogram">
              <a:avLst/>
            </a:prstGeom>
            <a:solidFill>
              <a:srgbClr val="31914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777DD910-6D80-4407-BC7E-2EA94D8ADB71}"/>
              </a:ext>
            </a:extLst>
          </p:cNvPr>
          <p:cNvSpPr/>
          <p:nvPr userDrawn="1"/>
        </p:nvSpPr>
        <p:spPr>
          <a:xfrm>
            <a:off x="2601" y="-29688"/>
            <a:ext cx="12192000" cy="259313"/>
          </a:xfrm>
          <a:prstGeom prst="rect">
            <a:avLst/>
          </a:prstGeom>
          <a:solidFill>
            <a:srgbClr val="1751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30" y="6123288"/>
            <a:ext cx="1663897" cy="47539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92" b="23875"/>
          <a:stretch/>
        </p:blipFill>
        <p:spPr>
          <a:xfrm>
            <a:off x="9982200" y="6084213"/>
            <a:ext cx="2039310" cy="54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0845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1B83-88C8-43F9-AE68-24A7778257E7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7BEF-714A-4069-9E19-C3B7B31B4D9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7F2156-3A13-4B30-8C9F-3B1A5B3A2E2B}"/>
              </a:ext>
            </a:extLst>
          </p:cNvPr>
          <p:cNvSpPr/>
          <p:nvPr userDrawn="1"/>
        </p:nvSpPr>
        <p:spPr>
          <a:xfrm>
            <a:off x="2601" y="-29688"/>
            <a:ext cx="12192000" cy="259313"/>
          </a:xfrm>
          <a:prstGeom prst="rect">
            <a:avLst/>
          </a:prstGeom>
          <a:solidFill>
            <a:srgbClr val="1751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C9C904-E711-49CA-B979-D0FDFAFD72C5}"/>
              </a:ext>
            </a:extLst>
          </p:cNvPr>
          <p:cNvSpPr/>
          <p:nvPr userDrawn="1"/>
        </p:nvSpPr>
        <p:spPr>
          <a:xfrm>
            <a:off x="0" y="6598687"/>
            <a:ext cx="12192000" cy="259313"/>
          </a:xfrm>
          <a:prstGeom prst="rect">
            <a:avLst/>
          </a:prstGeom>
          <a:solidFill>
            <a:srgbClr val="1751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30" y="6110608"/>
            <a:ext cx="1663897" cy="4753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92" b="23875"/>
          <a:stretch/>
        </p:blipFill>
        <p:spPr>
          <a:xfrm>
            <a:off x="9982200" y="6071533"/>
            <a:ext cx="2039310" cy="54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57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1B83-88C8-43F9-AE68-24A7778257E7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7BEF-714A-4069-9E19-C3B7B31B4D9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7F2156-3A13-4B30-8C9F-3B1A5B3A2E2B}"/>
              </a:ext>
            </a:extLst>
          </p:cNvPr>
          <p:cNvSpPr/>
          <p:nvPr userDrawn="1"/>
        </p:nvSpPr>
        <p:spPr>
          <a:xfrm>
            <a:off x="2601" y="-29688"/>
            <a:ext cx="12192000" cy="259313"/>
          </a:xfrm>
          <a:prstGeom prst="rect">
            <a:avLst/>
          </a:prstGeom>
          <a:solidFill>
            <a:srgbClr val="1751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C9C904-E711-49CA-B979-D0FDFAFD72C5}"/>
              </a:ext>
            </a:extLst>
          </p:cNvPr>
          <p:cNvSpPr/>
          <p:nvPr userDrawn="1"/>
        </p:nvSpPr>
        <p:spPr>
          <a:xfrm>
            <a:off x="0" y="6598687"/>
            <a:ext cx="12192000" cy="259313"/>
          </a:xfrm>
          <a:prstGeom prst="rect">
            <a:avLst/>
          </a:prstGeom>
          <a:solidFill>
            <a:srgbClr val="1751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30" y="6098252"/>
            <a:ext cx="1663897" cy="4753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92" b="23875"/>
          <a:stretch/>
        </p:blipFill>
        <p:spPr>
          <a:xfrm>
            <a:off x="9982200" y="6059177"/>
            <a:ext cx="2039310" cy="54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988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17519D"/>
          </a:solidFill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1B83-88C8-43F9-AE68-24A7778257E7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7BEF-714A-4069-9E19-C3B7B31B4D9B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30" y="6295963"/>
            <a:ext cx="1663897" cy="4753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92" b="23875"/>
          <a:stretch/>
        </p:blipFill>
        <p:spPr>
          <a:xfrm>
            <a:off x="9982200" y="6256888"/>
            <a:ext cx="2039310" cy="54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1751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rot="18307259">
            <a:off x="3493687" y="7575934"/>
            <a:ext cx="12847687" cy="189914"/>
          </a:xfrm>
          <a:prstGeom prst="rect">
            <a:avLst/>
          </a:prstGeom>
          <a:solidFill>
            <a:srgbClr val="F3BD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18307259">
            <a:off x="2707569" y="6471118"/>
            <a:ext cx="12847687" cy="189914"/>
          </a:xfrm>
          <a:prstGeom prst="rect">
            <a:avLst/>
          </a:prstGeom>
          <a:solidFill>
            <a:srgbClr val="EB6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 rot="18307259">
            <a:off x="2891831" y="6965652"/>
            <a:ext cx="12847687" cy="189914"/>
          </a:xfrm>
          <a:prstGeom prst="rect">
            <a:avLst/>
          </a:prstGeom>
          <a:solidFill>
            <a:srgbClr val="3191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rot="18307259">
            <a:off x="3380510" y="7034022"/>
            <a:ext cx="12847687" cy="189914"/>
          </a:xfrm>
          <a:prstGeom prst="rect">
            <a:avLst/>
          </a:prstGeom>
          <a:solidFill>
            <a:srgbClr val="A820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D5CB1F2-6215-4907-946A-F7D12E4155A6}"/>
              </a:ext>
            </a:extLst>
          </p:cNvPr>
          <p:cNvGrpSpPr/>
          <p:nvPr userDrawn="1"/>
        </p:nvGrpSpPr>
        <p:grpSpPr>
          <a:xfrm>
            <a:off x="6258252" y="5995773"/>
            <a:ext cx="2035003" cy="643422"/>
            <a:chOff x="3124514" y="4266271"/>
            <a:chExt cx="2774481" cy="877229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CFEBCA64-6D16-4B7F-B113-B05FFD9538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4514" y="4266271"/>
              <a:ext cx="1644805" cy="877229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4468746-C50D-486F-BD89-91BE479AB3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2772" y="4464156"/>
              <a:ext cx="1096223" cy="514882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94271" y="798708"/>
            <a:ext cx="6223150" cy="3524055"/>
          </a:xfrm>
          <a:solidFill>
            <a:schemeClr val="bg1"/>
          </a:solidFill>
        </p:spPr>
        <p:txBody>
          <a:bodyPr anchor="b"/>
          <a:lstStyle>
            <a:lvl1pPr algn="ctr">
              <a:defRPr sz="6000" b="1">
                <a:solidFill>
                  <a:srgbClr val="17519D"/>
                </a:solidFill>
              </a:defRPr>
            </a:lvl1pPr>
          </a:lstStyle>
          <a:p>
            <a:r>
              <a:rPr lang="en-US" dirty="0" smtClean="0"/>
              <a:t>Click to edit Section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4271" y="4322763"/>
            <a:ext cx="6223150" cy="1500187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3000">
                <a:solidFill>
                  <a:srgbClr val="17519D"/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1"/>
            <a:r>
              <a:rPr lang="en-US" dirty="0" smtClean="0"/>
              <a:t>Edit Master text styles</a:t>
            </a:r>
          </a:p>
        </p:txBody>
      </p:sp>
      <p:sp>
        <p:nvSpPr>
          <p:cNvPr id="23" name="Rectangle 22"/>
          <p:cNvSpPr/>
          <p:nvPr userDrawn="1"/>
        </p:nvSpPr>
        <p:spPr>
          <a:xfrm rot="7522093">
            <a:off x="-4528979" y="1961715"/>
            <a:ext cx="12847687" cy="189914"/>
          </a:xfrm>
          <a:prstGeom prst="rect">
            <a:avLst/>
          </a:prstGeom>
          <a:solidFill>
            <a:srgbClr val="F3BD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 rot="7522093">
            <a:off x="-5315097" y="856899"/>
            <a:ext cx="12847687" cy="189914"/>
          </a:xfrm>
          <a:prstGeom prst="rect">
            <a:avLst/>
          </a:prstGeom>
          <a:solidFill>
            <a:srgbClr val="EB6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 userDrawn="1"/>
        </p:nvSpPr>
        <p:spPr>
          <a:xfrm rot="7522093">
            <a:off x="-5130835" y="1351433"/>
            <a:ext cx="12847687" cy="189914"/>
          </a:xfrm>
          <a:prstGeom prst="rect">
            <a:avLst/>
          </a:prstGeom>
          <a:solidFill>
            <a:srgbClr val="3191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 userDrawn="1"/>
        </p:nvSpPr>
        <p:spPr>
          <a:xfrm rot="7522093">
            <a:off x="-4930135" y="1845967"/>
            <a:ext cx="12847687" cy="189914"/>
          </a:xfrm>
          <a:prstGeom prst="rect">
            <a:avLst/>
          </a:prstGeom>
          <a:solidFill>
            <a:srgbClr val="A820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390" y="6049461"/>
            <a:ext cx="1935450" cy="552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908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1B83-88C8-43F9-AE68-24A7778257E7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7BEF-714A-4069-9E19-C3B7B31B4D9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AEF799-4232-4B75-9E12-A815F7DEB506}"/>
              </a:ext>
            </a:extLst>
          </p:cNvPr>
          <p:cNvSpPr/>
          <p:nvPr userDrawn="1"/>
        </p:nvSpPr>
        <p:spPr>
          <a:xfrm>
            <a:off x="0" y="6598687"/>
            <a:ext cx="12192000" cy="259313"/>
          </a:xfrm>
          <a:prstGeom prst="rect">
            <a:avLst/>
          </a:prstGeom>
          <a:solidFill>
            <a:srgbClr val="1751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3FEF331-B793-4B29-B5F6-7D6C59D60D2A}"/>
              </a:ext>
            </a:extLst>
          </p:cNvPr>
          <p:cNvGrpSpPr/>
          <p:nvPr userDrawn="1"/>
        </p:nvGrpSpPr>
        <p:grpSpPr>
          <a:xfrm>
            <a:off x="2712657" y="6598687"/>
            <a:ext cx="6552697" cy="259313"/>
            <a:chOff x="1228241" y="4884188"/>
            <a:chExt cx="6552697" cy="259313"/>
          </a:xfrm>
        </p:grpSpPr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FF08FF29-A438-42D5-8085-4C51779E8B4C}"/>
                </a:ext>
              </a:extLst>
            </p:cNvPr>
            <p:cNvSpPr/>
            <p:nvPr/>
          </p:nvSpPr>
          <p:spPr>
            <a:xfrm>
              <a:off x="6264306" y="4884211"/>
              <a:ext cx="1516632" cy="259289"/>
            </a:xfrm>
            <a:prstGeom prst="parallelogram">
              <a:avLst/>
            </a:prstGeom>
            <a:solidFill>
              <a:srgbClr val="F3BD4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Parallelogram 8">
              <a:extLst>
                <a:ext uri="{FF2B5EF4-FFF2-40B4-BE49-F238E27FC236}">
                  <a16:creationId xmlns:a16="http://schemas.microsoft.com/office/drawing/2014/main" id="{ECD1C2EC-8A7A-4147-9AE3-C3A5D4AFD250}"/>
                </a:ext>
              </a:extLst>
            </p:cNvPr>
            <p:cNvSpPr/>
            <p:nvPr/>
          </p:nvSpPr>
          <p:spPr>
            <a:xfrm>
              <a:off x="4510987" y="4884619"/>
              <a:ext cx="1636015" cy="258882"/>
            </a:xfrm>
            <a:prstGeom prst="parallelogram">
              <a:avLst/>
            </a:prstGeom>
            <a:solidFill>
              <a:srgbClr val="A8201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Parallelogram 9">
              <a:extLst>
                <a:ext uri="{FF2B5EF4-FFF2-40B4-BE49-F238E27FC236}">
                  <a16:creationId xmlns:a16="http://schemas.microsoft.com/office/drawing/2014/main" id="{3AB5650D-0FA6-4B89-90BA-97F5781C3D26}"/>
                </a:ext>
              </a:extLst>
            </p:cNvPr>
            <p:cNvSpPr/>
            <p:nvPr/>
          </p:nvSpPr>
          <p:spPr>
            <a:xfrm>
              <a:off x="2845741" y="4884188"/>
              <a:ext cx="1528892" cy="259313"/>
            </a:xfrm>
            <a:prstGeom prst="parallelogram">
              <a:avLst/>
            </a:prstGeom>
            <a:solidFill>
              <a:srgbClr val="EB642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Parallelogram 10">
              <a:extLst>
                <a:ext uri="{FF2B5EF4-FFF2-40B4-BE49-F238E27FC236}">
                  <a16:creationId xmlns:a16="http://schemas.microsoft.com/office/drawing/2014/main" id="{B639E85E-96AA-40F8-8DBD-BD32859F881B}"/>
                </a:ext>
              </a:extLst>
            </p:cNvPr>
            <p:cNvSpPr/>
            <p:nvPr/>
          </p:nvSpPr>
          <p:spPr>
            <a:xfrm>
              <a:off x="1228241" y="4884188"/>
              <a:ext cx="1490671" cy="259313"/>
            </a:xfrm>
            <a:prstGeom prst="parallelogram">
              <a:avLst/>
            </a:prstGeom>
            <a:solidFill>
              <a:srgbClr val="31914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777DD910-6D80-4407-BC7E-2EA94D8ADB71}"/>
              </a:ext>
            </a:extLst>
          </p:cNvPr>
          <p:cNvSpPr/>
          <p:nvPr userDrawn="1"/>
        </p:nvSpPr>
        <p:spPr>
          <a:xfrm>
            <a:off x="2601" y="-29688"/>
            <a:ext cx="12192000" cy="259313"/>
          </a:xfrm>
          <a:prstGeom prst="rect">
            <a:avLst/>
          </a:prstGeom>
          <a:solidFill>
            <a:srgbClr val="1751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87" y="6110518"/>
            <a:ext cx="1663897" cy="47539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92" b="23875"/>
          <a:stretch/>
        </p:blipFill>
        <p:spPr>
          <a:xfrm>
            <a:off x="9994557" y="6071443"/>
            <a:ext cx="2039310" cy="54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815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17519D"/>
          </a:solidFill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1B83-88C8-43F9-AE68-24A7778257E7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7BEF-714A-4069-9E19-C3B7B31B4D9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8CFDFC2-C4C8-48C3-9F80-2F56C335A5E3}"/>
              </a:ext>
            </a:extLst>
          </p:cNvPr>
          <p:cNvGrpSpPr/>
          <p:nvPr userDrawn="1"/>
        </p:nvGrpSpPr>
        <p:grpSpPr>
          <a:xfrm>
            <a:off x="2895851" y="6462162"/>
            <a:ext cx="6552697" cy="259313"/>
            <a:chOff x="1228241" y="4884188"/>
            <a:chExt cx="6552697" cy="259313"/>
          </a:xfrm>
        </p:grpSpPr>
        <p:sp>
          <p:nvSpPr>
            <p:cNvPr id="9" name="Parallelogram 8">
              <a:extLst>
                <a:ext uri="{FF2B5EF4-FFF2-40B4-BE49-F238E27FC236}">
                  <a16:creationId xmlns:a16="http://schemas.microsoft.com/office/drawing/2014/main" id="{DB7F25E2-1D0F-4378-8E98-275D72E33C47}"/>
                </a:ext>
              </a:extLst>
            </p:cNvPr>
            <p:cNvSpPr/>
            <p:nvPr/>
          </p:nvSpPr>
          <p:spPr>
            <a:xfrm>
              <a:off x="6264306" y="4884211"/>
              <a:ext cx="1516632" cy="259289"/>
            </a:xfrm>
            <a:prstGeom prst="parallelogram">
              <a:avLst/>
            </a:prstGeom>
            <a:solidFill>
              <a:srgbClr val="F3BD4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Parallelogram 9">
              <a:extLst>
                <a:ext uri="{FF2B5EF4-FFF2-40B4-BE49-F238E27FC236}">
                  <a16:creationId xmlns:a16="http://schemas.microsoft.com/office/drawing/2014/main" id="{533D6B12-A4A5-47D7-8D21-997B1D436CF4}"/>
                </a:ext>
              </a:extLst>
            </p:cNvPr>
            <p:cNvSpPr/>
            <p:nvPr/>
          </p:nvSpPr>
          <p:spPr>
            <a:xfrm>
              <a:off x="4510987" y="4884619"/>
              <a:ext cx="1636015" cy="258882"/>
            </a:xfrm>
            <a:prstGeom prst="parallelogram">
              <a:avLst/>
            </a:prstGeom>
            <a:solidFill>
              <a:srgbClr val="A8201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Parallelogram 10">
              <a:extLst>
                <a:ext uri="{FF2B5EF4-FFF2-40B4-BE49-F238E27FC236}">
                  <a16:creationId xmlns:a16="http://schemas.microsoft.com/office/drawing/2014/main" id="{A8CC517C-AA5E-4E5F-8FC3-0D3ED678042E}"/>
                </a:ext>
              </a:extLst>
            </p:cNvPr>
            <p:cNvSpPr/>
            <p:nvPr/>
          </p:nvSpPr>
          <p:spPr>
            <a:xfrm>
              <a:off x="2845741" y="4884188"/>
              <a:ext cx="1528892" cy="259313"/>
            </a:xfrm>
            <a:prstGeom prst="parallelogram">
              <a:avLst/>
            </a:prstGeom>
            <a:solidFill>
              <a:srgbClr val="EB642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Parallelogram 11">
              <a:extLst>
                <a:ext uri="{FF2B5EF4-FFF2-40B4-BE49-F238E27FC236}">
                  <a16:creationId xmlns:a16="http://schemas.microsoft.com/office/drawing/2014/main" id="{63F1AC44-BF88-4943-9885-29C362EE17D3}"/>
                </a:ext>
              </a:extLst>
            </p:cNvPr>
            <p:cNvSpPr/>
            <p:nvPr/>
          </p:nvSpPr>
          <p:spPr>
            <a:xfrm>
              <a:off x="1228241" y="4884188"/>
              <a:ext cx="1490671" cy="259313"/>
            </a:xfrm>
            <a:prstGeom prst="parallelogram">
              <a:avLst/>
            </a:prstGeom>
            <a:solidFill>
              <a:srgbClr val="31914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30" y="6295963"/>
            <a:ext cx="1663897" cy="4753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92" b="23875"/>
          <a:stretch/>
        </p:blipFill>
        <p:spPr>
          <a:xfrm>
            <a:off x="9982200" y="6256888"/>
            <a:ext cx="2039310" cy="54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97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817289"/>
          </a:xfrm>
        </p:spPr>
        <p:txBody>
          <a:bodyPr>
            <a:noAutofit/>
          </a:bodyPr>
          <a:lstStyle>
            <a:lvl1pPr algn="ctr">
              <a:defRPr sz="6000">
                <a:solidFill>
                  <a:srgbClr val="17519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solidFill>
            <a:srgbClr val="17519D"/>
          </a:solidFill>
        </p:spPr>
        <p:txBody>
          <a:bodyPr anchor="b">
            <a:normAutofit/>
          </a:bodyPr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17519D"/>
                </a:solidFill>
              </a:defRPr>
            </a:lvl1pPr>
            <a:lvl2pPr>
              <a:defRPr>
                <a:solidFill>
                  <a:srgbClr val="17519D"/>
                </a:solidFill>
              </a:defRPr>
            </a:lvl2pPr>
            <a:lvl3pPr>
              <a:defRPr>
                <a:solidFill>
                  <a:srgbClr val="17519D"/>
                </a:solidFill>
              </a:defRPr>
            </a:lvl3pPr>
            <a:lvl4pPr>
              <a:defRPr>
                <a:solidFill>
                  <a:srgbClr val="17519D"/>
                </a:solidFill>
              </a:defRPr>
            </a:lvl4pPr>
            <a:lvl5pPr>
              <a:defRPr>
                <a:solidFill>
                  <a:srgbClr val="17519D"/>
                </a:solidFill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solidFill>
            <a:srgbClr val="17519D"/>
          </a:solidFill>
        </p:spPr>
        <p:txBody>
          <a:bodyPr anchor="b">
            <a:normAutofit/>
          </a:bodyPr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17519D"/>
                </a:solidFill>
              </a:defRPr>
            </a:lvl1pPr>
            <a:lvl2pPr>
              <a:defRPr>
                <a:solidFill>
                  <a:srgbClr val="17519D"/>
                </a:solidFill>
              </a:defRPr>
            </a:lvl2pPr>
            <a:lvl3pPr>
              <a:defRPr>
                <a:solidFill>
                  <a:srgbClr val="17519D"/>
                </a:solidFill>
              </a:defRPr>
            </a:lvl3pPr>
            <a:lvl4pPr>
              <a:defRPr>
                <a:solidFill>
                  <a:srgbClr val="17519D"/>
                </a:solidFill>
              </a:defRPr>
            </a:lvl4pPr>
            <a:lvl5pPr>
              <a:defRPr>
                <a:solidFill>
                  <a:srgbClr val="17519D"/>
                </a:solidFill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1B83-88C8-43F9-AE68-24A7778257E7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7BEF-714A-4069-9E19-C3B7B31B4D9B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3CF7712-1CC9-4E5D-80F9-9FF36F458E4B}"/>
              </a:ext>
            </a:extLst>
          </p:cNvPr>
          <p:cNvGrpSpPr/>
          <p:nvPr userDrawn="1"/>
        </p:nvGrpSpPr>
        <p:grpSpPr>
          <a:xfrm>
            <a:off x="2594668" y="1353939"/>
            <a:ext cx="7130892" cy="137367"/>
            <a:chOff x="1228241" y="4884188"/>
            <a:chExt cx="6552697" cy="259313"/>
          </a:xfrm>
        </p:grpSpPr>
        <p:sp>
          <p:nvSpPr>
            <p:cNvPr id="11" name="Parallelogram 10">
              <a:extLst>
                <a:ext uri="{FF2B5EF4-FFF2-40B4-BE49-F238E27FC236}">
                  <a16:creationId xmlns:a16="http://schemas.microsoft.com/office/drawing/2014/main" id="{FE7E65E5-7CDB-4ACA-91E1-EF3026ED205D}"/>
                </a:ext>
              </a:extLst>
            </p:cNvPr>
            <p:cNvSpPr/>
            <p:nvPr/>
          </p:nvSpPr>
          <p:spPr>
            <a:xfrm>
              <a:off x="6264306" y="4884211"/>
              <a:ext cx="1516632" cy="259289"/>
            </a:xfrm>
            <a:prstGeom prst="parallelogram">
              <a:avLst/>
            </a:prstGeom>
            <a:solidFill>
              <a:srgbClr val="F3BD4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Parallelogram 11">
              <a:extLst>
                <a:ext uri="{FF2B5EF4-FFF2-40B4-BE49-F238E27FC236}">
                  <a16:creationId xmlns:a16="http://schemas.microsoft.com/office/drawing/2014/main" id="{14878D54-5F1D-41C1-9A3A-4C5A369AD2C0}"/>
                </a:ext>
              </a:extLst>
            </p:cNvPr>
            <p:cNvSpPr/>
            <p:nvPr/>
          </p:nvSpPr>
          <p:spPr>
            <a:xfrm>
              <a:off x="4510987" y="4884619"/>
              <a:ext cx="1636015" cy="258882"/>
            </a:xfrm>
            <a:prstGeom prst="parallelogram">
              <a:avLst/>
            </a:prstGeom>
            <a:solidFill>
              <a:srgbClr val="A8201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Parallelogram 12">
              <a:extLst>
                <a:ext uri="{FF2B5EF4-FFF2-40B4-BE49-F238E27FC236}">
                  <a16:creationId xmlns:a16="http://schemas.microsoft.com/office/drawing/2014/main" id="{311C1820-AD98-449A-8ED4-00AA0A2F1808}"/>
                </a:ext>
              </a:extLst>
            </p:cNvPr>
            <p:cNvSpPr/>
            <p:nvPr/>
          </p:nvSpPr>
          <p:spPr>
            <a:xfrm>
              <a:off x="2845741" y="4884188"/>
              <a:ext cx="1528892" cy="259313"/>
            </a:xfrm>
            <a:prstGeom prst="parallelogram">
              <a:avLst/>
            </a:prstGeom>
            <a:solidFill>
              <a:srgbClr val="EB642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Parallelogram 13">
              <a:extLst>
                <a:ext uri="{FF2B5EF4-FFF2-40B4-BE49-F238E27FC236}">
                  <a16:creationId xmlns:a16="http://schemas.microsoft.com/office/drawing/2014/main" id="{E38E10FD-2B91-4F31-84E0-2D98C36CDE9A}"/>
                </a:ext>
              </a:extLst>
            </p:cNvPr>
            <p:cNvSpPr/>
            <p:nvPr/>
          </p:nvSpPr>
          <p:spPr>
            <a:xfrm>
              <a:off x="1228241" y="4884188"/>
              <a:ext cx="1490671" cy="259313"/>
            </a:xfrm>
            <a:prstGeom prst="parallelogram">
              <a:avLst/>
            </a:prstGeom>
            <a:solidFill>
              <a:srgbClr val="31914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30" y="6295963"/>
            <a:ext cx="1663897" cy="47539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92" b="23875"/>
          <a:stretch/>
        </p:blipFill>
        <p:spPr>
          <a:xfrm>
            <a:off x="9982200" y="6256888"/>
            <a:ext cx="2039310" cy="54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072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1B83-88C8-43F9-AE68-24A7778257E7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7BEF-714A-4069-9E19-C3B7B31B4D9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F2FBE8-298C-E94C-A07E-3838E282378F}"/>
              </a:ext>
            </a:extLst>
          </p:cNvPr>
          <p:cNvSpPr/>
          <p:nvPr userDrawn="1"/>
        </p:nvSpPr>
        <p:spPr>
          <a:xfrm>
            <a:off x="0" y="230188"/>
            <a:ext cx="12192000" cy="1141412"/>
          </a:xfrm>
          <a:prstGeom prst="rect">
            <a:avLst/>
          </a:prstGeom>
          <a:solidFill>
            <a:srgbClr val="1751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44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CFDFC2-C4C8-48C3-9F80-2F56C335A5E3}"/>
              </a:ext>
            </a:extLst>
          </p:cNvPr>
          <p:cNvGrpSpPr/>
          <p:nvPr userDrawn="1"/>
        </p:nvGrpSpPr>
        <p:grpSpPr>
          <a:xfrm>
            <a:off x="5639303" y="-29125"/>
            <a:ext cx="6552697" cy="259313"/>
            <a:chOff x="1228241" y="4884188"/>
            <a:chExt cx="6552697" cy="259313"/>
          </a:xfrm>
        </p:grpSpPr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DB7F25E2-1D0F-4378-8E98-275D72E33C47}"/>
                </a:ext>
              </a:extLst>
            </p:cNvPr>
            <p:cNvSpPr/>
            <p:nvPr/>
          </p:nvSpPr>
          <p:spPr>
            <a:xfrm>
              <a:off x="6264306" y="4884211"/>
              <a:ext cx="1516632" cy="259289"/>
            </a:xfrm>
            <a:prstGeom prst="parallelogram">
              <a:avLst/>
            </a:prstGeom>
            <a:solidFill>
              <a:srgbClr val="F3BD4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Parallelogram 8">
              <a:extLst>
                <a:ext uri="{FF2B5EF4-FFF2-40B4-BE49-F238E27FC236}">
                  <a16:creationId xmlns:a16="http://schemas.microsoft.com/office/drawing/2014/main" id="{533D6B12-A4A5-47D7-8D21-997B1D436CF4}"/>
                </a:ext>
              </a:extLst>
            </p:cNvPr>
            <p:cNvSpPr/>
            <p:nvPr/>
          </p:nvSpPr>
          <p:spPr>
            <a:xfrm>
              <a:off x="4510987" y="4884619"/>
              <a:ext cx="1636015" cy="258882"/>
            </a:xfrm>
            <a:prstGeom prst="parallelogram">
              <a:avLst/>
            </a:prstGeom>
            <a:solidFill>
              <a:srgbClr val="A8201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Parallelogram 9">
              <a:extLst>
                <a:ext uri="{FF2B5EF4-FFF2-40B4-BE49-F238E27FC236}">
                  <a16:creationId xmlns:a16="http://schemas.microsoft.com/office/drawing/2014/main" id="{A8CC517C-AA5E-4E5F-8FC3-0D3ED678042E}"/>
                </a:ext>
              </a:extLst>
            </p:cNvPr>
            <p:cNvSpPr/>
            <p:nvPr/>
          </p:nvSpPr>
          <p:spPr>
            <a:xfrm>
              <a:off x="2845741" y="4884188"/>
              <a:ext cx="1528892" cy="259313"/>
            </a:xfrm>
            <a:prstGeom prst="parallelogram">
              <a:avLst/>
            </a:prstGeom>
            <a:solidFill>
              <a:srgbClr val="EB642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Parallelogram 10">
              <a:extLst>
                <a:ext uri="{FF2B5EF4-FFF2-40B4-BE49-F238E27FC236}">
                  <a16:creationId xmlns:a16="http://schemas.microsoft.com/office/drawing/2014/main" id="{63F1AC44-BF88-4943-9885-29C362EE17D3}"/>
                </a:ext>
              </a:extLst>
            </p:cNvPr>
            <p:cNvSpPr/>
            <p:nvPr/>
          </p:nvSpPr>
          <p:spPr>
            <a:xfrm>
              <a:off x="1228241" y="4884188"/>
              <a:ext cx="1490671" cy="259313"/>
            </a:xfrm>
            <a:prstGeom prst="parallelogram">
              <a:avLst/>
            </a:prstGeom>
            <a:solidFill>
              <a:srgbClr val="31914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30" y="6295963"/>
            <a:ext cx="1663897" cy="47539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92" b="23875"/>
          <a:stretch/>
        </p:blipFill>
        <p:spPr>
          <a:xfrm>
            <a:off x="9982200" y="6256888"/>
            <a:ext cx="2039310" cy="54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792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1B83-88C8-43F9-AE68-24A7778257E7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7BEF-714A-4069-9E19-C3B7B31B4D9B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30" y="6295963"/>
            <a:ext cx="1663897" cy="4753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92" b="23875"/>
          <a:stretch/>
        </p:blipFill>
        <p:spPr>
          <a:xfrm>
            <a:off x="9982200" y="6256888"/>
            <a:ext cx="2039310" cy="54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95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C1B83-88C8-43F9-AE68-24A7778257E7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67BEF-714A-4069-9E19-C3B7B31B4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18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5" r:id="rId3"/>
    <p:sldLayoutId id="2147483663" r:id="rId4"/>
    <p:sldLayoutId id="2147483672" r:id="rId5"/>
    <p:sldLayoutId id="2147483664" r:id="rId6"/>
    <p:sldLayoutId id="2147483665" r:id="rId7"/>
    <p:sldLayoutId id="2147483666" r:id="rId8"/>
    <p:sldLayoutId id="2147483667" r:id="rId9"/>
    <p:sldLayoutId id="2147483676" r:id="rId10"/>
    <p:sldLayoutId id="2147483684" r:id="rId11"/>
    <p:sldLayoutId id="2147483677" r:id="rId12"/>
    <p:sldLayoutId id="2147483674" r:id="rId13"/>
    <p:sldLayoutId id="2147483678" r:id="rId14"/>
    <p:sldLayoutId id="2147483681" r:id="rId15"/>
    <p:sldLayoutId id="2147483682" r:id="rId16"/>
    <p:sldLayoutId id="2147483683" r:id="rId17"/>
    <p:sldLayoutId id="2147483668" r:id="rId18"/>
    <p:sldLayoutId id="2147483669" r:id="rId19"/>
    <p:sldLayoutId id="2147483670" r:id="rId20"/>
    <p:sldLayoutId id="2147483671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78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7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83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601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0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1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95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1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3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0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83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9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idx="1"/>
          </p:nvPr>
        </p:nvSpPr>
        <p:spPr/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9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058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EC Brand">
      <a:dk1>
        <a:sysClr val="windowText" lastClr="000000"/>
      </a:dk1>
      <a:lt1>
        <a:sysClr val="window" lastClr="FFFFFF"/>
      </a:lt1>
      <a:dk2>
        <a:srgbClr val="17519D"/>
      </a:dk2>
      <a:lt2>
        <a:srgbClr val="E7E6E6"/>
      </a:lt2>
      <a:accent1>
        <a:srgbClr val="17519D"/>
      </a:accent1>
      <a:accent2>
        <a:srgbClr val="EB6425"/>
      </a:accent2>
      <a:accent3>
        <a:srgbClr val="319140"/>
      </a:accent3>
      <a:accent4>
        <a:srgbClr val="A82017"/>
      </a:accent4>
      <a:accent5>
        <a:srgbClr val="F3BD46"/>
      </a:accent5>
      <a:accent6>
        <a:srgbClr val="FFFFFF"/>
      </a:accent6>
      <a:hlink>
        <a:srgbClr val="17519D"/>
      </a:hlink>
      <a:folHlink>
        <a:srgbClr val="31914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3247</TotalTime>
  <Words>0</Words>
  <Application>Microsoft Office PowerPoint</Application>
  <PresentationFormat>Widescreen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CDC Site Visit</dc:title>
  <dc:creator>Cynthia Joseph</dc:creator>
  <cp:lastModifiedBy>Mendez, Jonathan A.</cp:lastModifiedBy>
  <cp:revision>112</cp:revision>
  <dcterms:created xsi:type="dcterms:W3CDTF">2019-11-01T19:41:20Z</dcterms:created>
  <dcterms:modified xsi:type="dcterms:W3CDTF">2020-02-28T22:41:38Z</dcterms:modified>
</cp:coreProperties>
</file>